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C7039-7D38-48DA-AF3C-7F8B74EF466B}" type="datetimeFigureOut">
              <a:rPr lang="sr-Latn-CS" smtClean="0"/>
              <a:t>1.2.2011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010C5-ABA6-4C93-AC12-D2402001A79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ISOCPEUR" pitchFamily="34" charset="0"/>
              </a:rPr>
              <a:t>OBITELJSKA KUĆA NA MARJANU</a:t>
            </a:r>
            <a:endParaRPr lang="hr-HR" dirty="0">
              <a:latin typeface="ISOCPEU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KOBZINEK FILIP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kuća u stu\pdf kuća\split kuća bočna pročelja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45311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kuća u stu\pdf kuća\split kuća konstrukcija-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1734"/>
            <a:ext cx="9144000" cy="2315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kuća u stu\pdf kuća\split kuća prostorno)-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353226" cy="5447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kuća u stu\pdf kuća\split kuća prostorno(2)-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395541" cy="5344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kuća u stu\pdf kuća\split kuća maketa 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403" y="1800009"/>
            <a:ext cx="8202597" cy="5057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split_ortofotoPODJ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0"/>
            <a:ext cx="77562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uća u stu\pdf kuća\split kuća (situacija-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6033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kuća u stu\pdf kuća\split kuća tlocrti-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74428" cy="613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kuća u stu\pdf kuća\split kuća presjeci žnj i mlj)-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820055" cy="4209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kuća u stu\pdf kuća\split kuća presjeci a i žblj-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8072494" cy="410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kuća u stu\pdf kuća\split kuća (veliki presjek-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0752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kuća u stu\pdf kuća\split kuća s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158186" cy="4130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kuća u stu\pdf kuća\split kuća (južno pročelje-Layou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8143932" cy="476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OBITELJSKA KUĆA NA MARJANU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OBITELJSKA KUĆA NA MARJANU</dc:title>
  <dc:creator>user</dc:creator>
  <cp:lastModifiedBy>user</cp:lastModifiedBy>
  <cp:revision>1</cp:revision>
  <dcterms:created xsi:type="dcterms:W3CDTF">2011-02-01T10:19:44Z</dcterms:created>
  <dcterms:modified xsi:type="dcterms:W3CDTF">2011-02-01T10:41:10Z</dcterms:modified>
</cp:coreProperties>
</file>